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5" r:id="rId5"/>
    <p:sldId id="276" r:id="rId6"/>
    <p:sldId id="278" r:id="rId7"/>
    <p:sldId id="277" r:id="rId8"/>
    <p:sldId id="279" r:id="rId9"/>
    <p:sldId id="281" r:id="rId10"/>
    <p:sldId id="280" r:id="rId11"/>
    <p:sldId id="282" r:id="rId12"/>
    <p:sldId id="28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6" autoAdjust="0"/>
    <p:restoredTop sz="94660"/>
  </p:normalViewPr>
  <p:slideViewPr>
    <p:cSldViewPr>
      <p:cViewPr varScale="1">
        <p:scale>
          <a:sx n="69" d="100"/>
          <a:sy n="69" d="100"/>
        </p:scale>
        <p:origin x="15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AE0D5-FCE5-4C44-AD60-5741A89FC482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F3710-0C67-49D8-AF35-2041DC1B36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91343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1916832"/>
            <a:ext cx="40116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6849" y="4581128"/>
            <a:ext cx="2563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mtClean="0"/>
              <a:t>МКДОУ д/с №8</a:t>
            </a:r>
            <a:endParaRPr lang="ru-RU" sz="1600" dirty="0"/>
          </a:p>
          <a:p>
            <a:r>
              <a:rPr lang="ru-RU" sz="1600" dirty="0"/>
              <a:t>Выполнила: воспитатель </a:t>
            </a:r>
          </a:p>
          <a:p>
            <a:r>
              <a:rPr lang="ru-RU" sz="1600" dirty="0" smtClean="0"/>
              <a:t>Прищепа В.А.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780073"/>
            <a:ext cx="33123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Сделайте и развесьте</a:t>
            </a:r>
          </a:p>
          <a:p>
            <a:r>
              <a:rPr lang="ru-RU" dirty="0"/>
              <a:t>кормушки. Не</a:t>
            </a:r>
          </a:p>
          <a:p>
            <a:r>
              <a:rPr lang="ru-RU" dirty="0"/>
              <a:t>забывайте подсыпать</a:t>
            </a:r>
          </a:p>
          <a:p>
            <a:r>
              <a:rPr lang="ru-RU" dirty="0"/>
              <a:t>корм. Нерегулярное</a:t>
            </a:r>
          </a:p>
          <a:p>
            <a:r>
              <a:rPr lang="ru-RU" dirty="0"/>
              <a:t>наполнение</a:t>
            </a:r>
          </a:p>
          <a:p>
            <a:r>
              <a:rPr lang="ru-RU" dirty="0"/>
              <a:t>кормушки может</a:t>
            </a:r>
          </a:p>
          <a:p>
            <a:r>
              <a:rPr lang="ru-RU" dirty="0"/>
              <a:t>вызвать гибель</a:t>
            </a:r>
          </a:p>
          <a:p>
            <a:r>
              <a:rPr lang="ru-RU" dirty="0"/>
              <a:t>привыкших к</a:t>
            </a:r>
          </a:p>
          <a:p>
            <a:r>
              <a:rPr lang="ru-RU" dirty="0"/>
              <a:t>подкормке пернатых.</a:t>
            </a:r>
          </a:p>
          <a:p>
            <a:r>
              <a:rPr lang="ru-RU" dirty="0"/>
              <a:t>Птицы – наши друзья!</a:t>
            </a:r>
          </a:p>
          <a:p>
            <a:r>
              <a:rPr lang="ru-RU" dirty="0"/>
              <a:t>Весной они нас</a:t>
            </a:r>
          </a:p>
          <a:p>
            <a:r>
              <a:rPr lang="ru-RU" dirty="0"/>
              <a:t>отблагодарят.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541" y="1904256"/>
            <a:ext cx="5334131" cy="30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4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8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/>
          <a:stretch/>
        </p:blipFill>
        <p:spPr bwMode="auto">
          <a:xfrm>
            <a:off x="467544" y="1268760"/>
            <a:ext cx="1780484" cy="171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39" y="2093297"/>
            <a:ext cx="1911872" cy="178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4571"/>
            <a:ext cx="1869213" cy="178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99" y="1344571"/>
            <a:ext cx="1988206" cy="189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92" y="4099002"/>
            <a:ext cx="159141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629079"/>
            <a:ext cx="1713129" cy="201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3" y="4102496"/>
            <a:ext cx="1621862" cy="190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99" y="3573016"/>
            <a:ext cx="1760898" cy="206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41447" y="620688"/>
            <a:ext cx="2642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Чья тень?</a:t>
            </a:r>
          </a:p>
        </p:txBody>
      </p:sp>
    </p:spTree>
    <p:extLst>
      <p:ext uri="{BB962C8B-B14F-4D97-AF65-F5344CB8AC3E}">
        <p14:creationId xmlns:p14="http://schemas.microsoft.com/office/powerpoint/2010/main" val="165978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492896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224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92696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Птицы приносят большую</a:t>
            </a:r>
          </a:p>
          <a:p>
            <a:r>
              <a:rPr lang="ru-RU" dirty="0"/>
              <a:t>пользу природе – они</a:t>
            </a:r>
          </a:p>
          <a:p>
            <a:r>
              <a:rPr lang="ru-RU" dirty="0"/>
              <a:t>уничтожают разных вредных</a:t>
            </a:r>
          </a:p>
          <a:p>
            <a:r>
              <a:rPr lang="ru-RU" dirty="0"/>
              <a:t>жучков и гусениц. Но зима в</a:t>
            </a:r>
          </a:p>
          <a:p>
            <a:r>
              <a:rPr lang="ru-RU" dirty="0"/>
              <a:t>России всегда очень снежная</a:t>
            </a:r>
          </a:p>
          <a:p>
            <a:r>
              <a:rPr lang="ru-RU" dirty="0"/>
              <a:t>и морозная и эти вредители</a:t>
            </a:r>
          </a:p>
          <a:p>
            <a:r>
              <a:rPr lang="ru-RU" dirty="0"/>
              <a:t>прячутся очень далеко и</a:t>
            </a:r>
          </a:p>
          <a:p>
            <a:r>
              <a:rPr lang="ru-RU" dirty="0"/>
              <a:t>глубоко, и не все птицы</a:t>
            </a:r>
          </a:p>
          <a:p>
            <a:r>
              <a:rPr lang="ru-RU" dirty="0"/>
              <a:t>могут их достать. Семена</a:t>
            </a:r>
          </a:p>
          <a:p>
            <a:r>
              <a:rPr lang="ru-RU" dirty="0"/>
              <a:t>растений завалены толстым</a:t>
            </a:r>
          </a:p>
          <a:p>
            <a:r>
              <a:rPr lang="ru-RU" dirty="0"/>
              <a:t>слоем снега, а красной</a:t>
            </a:r>
          </a:p>
          <a:p>
            <a:r>
              <a:rPr lang="ru-RU" dirty="0"/>
              <a:t>рябины и боярышника на</a:t>
            </a:r>
          </a:p>
          <a:p>
            <a:r>
              <a:rPr lang="ru-RU" dirty="0"/>
              <a:t>всех не хватает. Многие</a:t>
            </a:r>
          </a:p>
          <a:p>
            <a:r>
              <a:rPr lang="ru-RU" dirty="0"/>
              <a:t>птицы даже замерзают в</a:t>
            </a:r>
          </a:p>
          <a:p>
            <a:r>
              <a:rPr lang="ru-RU" dirty="0"/>
              <a:t>лютые холода от голода и</a:t>
            </a:r>
          </a:p>
          <a:p>
            <a:r>
              <a:rPr lang="ru-RU" dirty="0"/>
              <a:t>холода.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79"/>
            <a:ext cx="4176464" cy="581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5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92"/>
            <a:ext cx="9144000" cy="69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74112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серой шубке перьевой,</a:t>
            </a:r>
          </a:p>
          <a:p>
            <a:r>
              <a:rPr lang="ru-RU" dirty="0"/>
              <a:t>И в морозы он герой,</a:t>
            </a:r>
          </a:p>
          <a:p>
            <a:r>
              <a:rPr lang="ru-RU" dirty="0"/>
              <a:t>Назови его скорей,</a:t>
            </a:r>
          </a:p>
          <a:p>
            <a:r>
              <a:rPr lang="ru-RU" dirty="0"/>
              <a:t>Кто там скачет?</a:t>
            </a:r>
          </a:p>
          <a:p>
            <a:r>
              <a:rPr lang="ru-RU" dirty="0"/>
              <a:t>Воробей.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679305"/>
            <a:ext cx="29340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Спинкою</a:t>
            </a:r>
            <a:r>
              <a:rPr lang="ru-RU" dirty="0"/>
              <a:t> зеленовата,</a:t>
            </a:r>
          </a:p>
          <a:p>
            <a:r>
              <a:rPr lang="ru-RU" dirty="0"/>
              <a:t>Животиком желтовата,</a:t>
            </a:r>
          </a:p>
          <a:p>
            <a:r>
              <a:rPr lang="ru-RU" dirty="0"/>
              <a:t>Черненькая шапочка</a:t>
            </a:r>
          </a:p>
          <a:p>
            <a:r>
              <a:rPr lang="ru-RU" dirty="0"/>
              <a:t>И полоска шарфика.</a:t>
            </a:r>
          </a:p>
          <a:p>
            <a:r>
              <a:rPr lang="ru-RU" dirty="0"/>
              <a:t>Синица.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4241" r="6314" b="6574"/>
          <a:stretch/>
        </p:blipFill>
        <p:spPr bwMode="auto">
          <a:xfrm>
            <a:off x="4248067" y="2348880"/>
            <a:ext cx="4013986" cy="2746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9"/>
          <a:stretch/>
        </p:blipFill>
        <p:spPr bwMode="auto">
          <a:xfrm>
            <a:off x="515105" y="2594881"/>
            <a:ext cx="3552839" cy="279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9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980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Как лиса среди зверей,</a:t>
            </a:r>
          </a:p>
          <a:p>
            <a:r>
              <a:rPr lang="ru-RU" dirty="0"/>
              <a:t>Эта птица всех хитрей,</a:t>
            </a:r>
          </a:p>
          <a:p>
            <a:r>
              <a:rPr lang="ru-RU" dirty="0"/>
              <a:t>Прячется в морозных кронах,</a:t>
            </a:r>
          </a:p>
          <a:p>
            <a:r>
              <a:rPr lang="ru-RU" dirty="0"/>
              <a:t>А зовут её …</a:t>
            </a:r>
          </a:p>
          <a:p>
            <a:r>
              <a:rPr lang="ru-RU" dirty="0"/>
              <a:t>Ворона.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7825" r="5808" b="8810"/>
          <a:stretch/>
        </p:blipFill>
        <p:spPr bwMode="auto">
          <a:xfrm>
            <a:off x="595085" y="2852936"/>
            <a:ext cx="4013595" cy="2717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85456" y="980728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я за день навещу,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Всё, что знаю,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растрещу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Сорока.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6322" r="3603" b="12086"/>
          <a:stretch/>
        </p:blipFill>
        <p:spPr bwMode="auto">
          <a:xfrm>
            <a:off x="4569047" y="2504285"/>
            <a:ext cx="4036705" cy="2450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1527" y="692696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Посмотрите на балкон:</a:t>
            </a:r>
          </a:p>
          <a:p>
            <a:r>
              <a:rPr lang="ru-RU" dirty="0"/>
              <a:t>Он с утра воркует тут.</a:t>
            </a:r>
          </a:p>
          <a:p>
            <a:r>
              <a:rPr lang="ru-RU" dirty="0"/>
              <a:t>Эта птица – почтальон,</a:t>
            </a:r>
          </a:p>
          <a:p>
            <a:r>
              <a:rPr lang="ru-RU" dirty="0"/>
              <a:t>Пролетит любой маршрут.</a:t>
            </a:r>
          </a:p>
          <a:p>
            <a:r>
              <a:rPr lang="ru-RU" dirty="0"/>
              <a:t>Голубь.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5742" r="5677" b="8340"/>
          <a:stretch/>
        </p:blipFill>
        <p:spPr bwMode="auto">
          <a:xfrm>
            <a:off x="653143" y="2873828"/>
            <a:ext cx="4000792" cy="2467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26970" y="674192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Над жуком и короедом</a:t>
            </a:r>
          </a:p>
          <a:p>
            <a:r>
              <a:rPr lang="ru-RU" dirty="0"/>
              <a:t>Держит он всегда победу.</a:t>
            </a:r>
          </a:p>
          <a:p>
            <a:r>
              <a:rPr lang="ru-RU" dirty="0"/>
              <a:t>По деревьям тук да тук:</a:t>
            </a:r>
          </a:p>
          <a:p>
            <a:r>
              <a:rPr lang="ru-RU" dirty="0"/>
              <a:t>Кто для леса верный друг?</a:t>
            </a:r>
          </a:p>
          <a:p>
            <a:r>
              <a:rPr lang="ru-RU" dirty="0"/>
              <a:t>Дятел.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3878" r="6242" b="6387"/>
          <a:stretch/>
        </p:blipFill>
        <p:spPr bwMode="auto">
          <a:xfrm>
            <a:off x="4826970" y="2278743"/>
            <a:ext cx="3240360" cy="3512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52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4400" y="908720"/>
            <a:ext cx="3297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Грудка ярче, чем заря,</a:t>
            </a:r>
          </a:p>
          <a:p>
            <a:r>
              <a:rPr lang="ru-RU" dirty="0"/>
              <a:t>У кого?..</a:t>
            </a:r>
          </a:p>
          <a:p>
            <a:r>
              <a:rPr lang="ru-RU" dirty="0"/>
              <a:t>У снегиря.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4665" r="4324" b="8757"/>
          <a:stretch/>
        </p:blipFill>
        <p:spPr bwMode="auto">
          <a:xfrm>
            <a:off x="754742" y="2075543"/>
            <a:ext cx="3991429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6205" y="878242"/>
            <a:ext cx="2790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Синих крылышек красу </a:t>
            </a:r>
          </a:p>
          <a:p>
            <a:r>
              <a:rPr lang="ru-RU" dirty="0"/>
              <a:t>Разглядеть нельзя в лесу, </a:t>
            </a:r>
          </a:p>
          <a:p>
            <a:r>
              <a:rPr lang="ru-RU" dirty="0"/>
              <a:t>По сучкам порхает бойко </a:t>
            </a:r>
          </a:p>
          <a:p>
            <a:r>
              <a:rPr lang="ru-RU" dirty="0"/>
              <a:t>С резким хриплым криком ... (Сойка)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08" y="2708920"/>
            <a:ext cx="3672360" cy="226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7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6570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76672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Как живут птицы зимой?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5800" y="1412776"/>
            <a:ext cx="35821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мороз птицы не летают, а сидят нахохлившись. Они распушатся,</a:t>
            </a:r>
          </a:p>
          <a:p>
            <a:r>
              <a:rPr lang="ru-RU" dirty="0"/>
              <a:t>приумолкнут. Оказывается, птицы не летают в мороз, потому что в</a:t>
            </a:r>
          </a:p>
          <a:p>
            <a:r>
              <a:rPr lang="ru-RU" dirty="0"/>
              <a:t>полете птица мерзнет намного быстрее. Когда птички нахохлились, они</a:t>
            </a:r>
          </a:p>
          <a:p>
            <a:r>
              <a:rPr lang="ru-RU" dirty="0"/>
              <a:t>становятся похожими на пушистые шарики. В эту пору им очень нужно</a:t>
            </a:r>
          </a:p>
          <a:p>
            <a:r>
              <a:rPr lang="ru-RU" dirty="0"/>
              <a:t>помогать – подкармливать. Иначе птички могут </a:t>
            </a:r>
            <a:r>
              <a:rPr lang="ru-RU" dirty="0" smtClean="0"/>
              <a:t>погибнуть.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18858"/>
            <a:ext cx="4185308" cy="280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9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476672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Как живут птицы зимой?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2716" y="944037"/>
            <a:ext cx="30512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еще в зимние морозы</a:t>
            </a:r>
          </a:p>
          <a:p>
            <a:r>
              <a:rPr lang="ru-RU" dirty="0"/>
              <a:t>можно увидеть, как птичка</a:t>
            </a:r>
          </a:p>
          <a:p>
            <a:r>
              <a:rPr lang="ru-RU" dirty="0"/>
              <a:t>стоит то на одной, то на</a:t>
            </a:r>
          </a:p>
          <a:p>
            <a:r>
              <a:rPr lang="ru-RU" dirty="0"/>
              <a:t>другой ноге. Зачем же</a:t>
            </a:r>
          </a:p>
          <a:p>
            <a:r>
              <a:rPr lang="ru-RU" dirty="0"/>
              <a:t>птичке это нужно? Это она</a:t>
            </a:r>
          </a:p>
          <a:p>
            <a:r>
              <a:rPr lang="ru-RU" dirty="0"/>
              <a:t>обогревает свои ножки в</a:t>
            </a:r>
          </a:p>
          <a:p>
            <a:r>
              <a:rPr lang="ru-RU" dirty="0"/>
              <a:t>перышках, поднимая их с</a:t>
            </a:r>
          </a:p>
          <a:p>
            <a:r>
              <a:rPr lang="ru-RU" dirty="0"/>
              <a:t>холодной земли. Так птичка</a:t>
            </a:r>
          </a:p>
          <a:p>
            <a:r>
              <a:rPr lang="ru-RU" dirty="0"/>
              <a:t>греется.</a:t>
            </a:r>
          </a:p>
          <a:p>
            <a:r>
              <a:rPr lang="ru-RU" dirty="0"/>
              <a:t>Зимующие птицы никогда не</a:t>
            </a:r>
          </a:p>
          <a:p>
            <a:r>
              <a:rPr lang="ru-RU" dirty="0"/>
              <a:t>живут в пустых скворечниках</a:t>
            </a:r>
          </a:p>
          <a:p>
            <a:r>
              <a:rPr lang="ru-RU" dirty="0"/>
              <a:t>– холодно им там! Они</a:t>
            </a:r>
          </a:p>
          <a:p>
            <a:r>
              <a:rPr lang="ru-RU" dirty="0"/>
              <a:t>прячутся с дупле, в густых</a:t>
            </a:r>
          </a:p>
          <a:p>
            <a:r>
              <a:rPr lang="ru-RU" dirty="0"/>
              <a:t>елках, тесно прижимаются</a:t>
            </a:r>
          </a:p>
          <a:p>
            <a:r>
              <a:rPr lang="ru-RU" dirty="0"/>
              <a:t>друг к другу и прячут клювик</a:t>
            </a:r>
          </a:p>
          <a:p>
            <a:r>
              <a:rPr lang="ru-RU" dirty="0"/>
              <a:t>под крылышки для тепла.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79" y="1772816"/>
            <a:ext cx="4335336" cy="2621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5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9269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Зима – очень тяжелое время</a:t>
            </a:r>
          </a:p>
          <a:p>
            <a:r>
              <a:rPr lang="ru-RU" dirty="0"/>
              <a:t>года для птиц. Холодно и</a:t>
            </a:r>
          </a:p>
          <a:p>
            <a:r>
              <a:rPr lang="ru-RU" dirty="0"/>
              <a:t>голодно им. Из-за холода</a:t>
            </a:r>
          </a:p>
          <a:p>
            <a:r>
              <a:rPr lang="ru-RU" dirty="0"/>
              <a:t>птицы теряют много тепла. Как</a:t>
            </a:r>
          </a:p>
          <a:p>
            <a:r>
              <a:rPr lang="ru-RU" dirty="0"/>
              <a:t>же им согреться? Для того</a:t>
            </a:r>
          </a:p>
          <a:p>
            <a:r>
              <a:rPr lang="ru-RU" dirty="0"/>
              <a:t>чтобы согреться птицам</a:t>
            </a:r>
          </a:p>
          <a:p>
            <a:r>
              <a:rPr lang="ru-RU" dirty="0"/>
              <a:t>необходимо много есть, и еды</a:t>
            </a:r>
          </a:p>
          <a:p>
            <a:r>
              <a:rPr lang="ru-RU" dirty="0"/>
              <a:t>им нужно зимой намного</a:t>
            </a:r>
          </a:p>
          <a:p>
            <a:r>
              <a:rPr lang="ru-RU" dirty="0"/>
              <a:t>больше чем </a:t>
            </a:r>
            <a:r>
              <a:rPr lang="ru-RU" dirty="0" smtClean="0"/>
              <a:t>летом.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04" y="2708920"/>
            <a:ext cx="5208413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2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456</Words>
  <Application>Microsoft Office PowerPoint</Application>
  <PresentationFormat>Экран (4:3)</PresentationFormat>
  <Paragraphs>100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52</cp:revision>
  <dcterms:created xsi:type="dcterms:W3CDTF">2016-12-05T07:14:31Z</dcterms:created>
  <dcterms:modified xsi:type="dcterms:W3CDTF">2023-02-06T16:35:20Z</dcterms:modified>
</cp:coreProperties>
</file>